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60" r:id="rId4"/>
    <p:sldId id="261" r:id="rId5"/>
    <p:sldId id="262" r:id="rId6"/>
    <p:sldId id="266" r:id="rId7"/>
    <p:sldId id="264" r:id="rId8"/>
    <p:sldId id="267" r:id="rId9"/>
    <p:sldId id="269" r:id="rId10"/>
    <p:sldId id="268" r:id="rId11"/>
    <p:sldId id="259" r:id="rId12"/>
    <p:sldId id="25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A7CA320-805D-41D6-82D7-83747BFB80A1}" type="datetimeFigureOut">
              <a:rPr lang="pl-PL" smtClean="0"/>
              <a:t>25.02.2023</a:t>
            </a:fld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19CDE7-3182-4B65-BFA4-7B3CF5A126AF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A320-805D-41D6-82D7-83747BFB80A1}" type="datetimeFigureOut">
              <a:rPr lang="pl-PL" smtClean="0"/>
              <a:t>25.02.2023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CDE7-3182-4B65-BFA4-7B3CF5A126A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A320-805D-41D6-82D7-83747BFB80A1}" type="datetimeFigureOut">
              <a:rPr lang="pl-PL" smtClean="0"/>
              <a:t>25.02.2023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A19CDE7-3182-4B65-BFA4-7B3CF5A126A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A320-805D-41D6-82D7-83747BFB80A1}" type="datetimeFigureOut">
              <a:rPr lang="pl-PL" smtClean="0"/>
              <a:t>25.02.2023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CDE7-3182-4B65-BFA4-7B3CF5A126AF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7CA320-805D-41D6-82D7-83747BFB80A1}" type="datetimeFigureOut">
              <a:rPr lang="pl-PL" smtClean="0"/>
              <a:t>25.02.2023</a:t>
            </a:fld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A19CDE7-3182-4B65-BFA4-7B3CF5A126AF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A320-805D-41D6-82D7-83747BFB80A1}" type="datetimeFigureOut">
              <a:rPr lang="pl-PL" smtClean="0"/>
              <a:t>25.02.2023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CDE7-3182-4B65-BFA4-7B3CF5A126AF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A320-805D-41D6-82D7-83747BFB80A1}" type="datetimeFigureOut">
              <a:rPr lang="pl-PL" smtClean="0"/>
              <a:t>25.02.2023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CDE7-3182-4B65-BFA4-7B3CF5A126AF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A320-805D-41D6-82D7-83747BFB80A1}" type="datetimeFigureOut">
              <a:rPr lang="pl-PL" smtClean="0"/>
              <a:t>25.02.2023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CDE7-3182-4B65-BFA4-7B3CF5A126AF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A320-805D-41D6-82D7-83747BFB80A1}" type="datetimeFigureOut">
              <a:rPr lang="pl-PL" smtClean="0"/>
              <a:t>25.02.2023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CDE7-3182-4B65-BFA4-7B3CF5A126A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A320-805D-41D6-82D7-83747BFB80A1}" type="datetimeFigureOut">
              <a:rPr lang="pl-PL" smtClean="0"/>
              <a:t>25.02.2023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19CDE7-3182-4B65-BFA4-7B3CF5A126AF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A320-805D-41D6-82D7-83747BFB80A1}" type="datetimeFigureOut">
              <a:rPr lang="pl-PL" smtClean="0"/>
              <a:t>25.02.2023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CDE7-3182-4B65-BFA4-7B3CF5A126AF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5A7CA320-805D-41D6-82D7-83747BFB80A1}" type="datetimeFigureOut">
              <a:rPr lang="pl-PL" smtClean="0"/>
              <a:t>25.02.2023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9A19CDE7-3182-4B65-BFA4-7B3CF5A126AF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l.dreamstime.com/wie%C5%BCa-zegarowa-uniwersytetu-mumbai-w-bombaju-jedno-z-pierwszych-uniwersytet%C3%B3w-stanowych-indii-i-najstarsze-bombay-jeden-image203226934" TargetMode="External"/><Relationship Id="rId3" Type="http://schemas.openxmlformats.org/officeDocument/2006/relationships/hyperlink" Target="https://zyciorysy.info/juliusz-verne/" TargetMode="External"/><Relationship Id="rId7" Type="http://schemas.openxmlformats.org/officeDocument/2006/relationships/hyperlink" Target="https://www.paylesstoursindiablog.com/2020/05/mumbaj-niesamowite-miasto-o-wielu.html" TargetMode="External"/><Relationship Id="rId2" Type="http://schemas.openxmlformats.org/officeDocument/2006/relationships/hyperlink" Target="https://pl.wikipedia.org/wiki/Phileas_Fog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File:Tower_of_London_viewed_from_the_River_Thames.jpg" TargetMode="External"/><Relationship Id="rId5" Type="http://schemas.openxmlformats.org/officeDocument/2006/relationships/hyperlink" Target="https://pl.wikipedia.org/wiki/Londyn" TargetMode="External"/><Relationship Id="rId10" Type="http://schemas.openxmlformats.org/officeDocument/2006/relationships/hyperlink" Target="https://pl.wikipedia.org/wiki/Nowy_Jork" TargetMode="External"/><Relationship Id="rId4" Type="http://schemas.openxmlformats.org/officeDocument/2006/relationships/hyperlink" Target="https://pl.wikipedia.org/wiki/Jules_Verne" TargetMode="External"/><Relationship Id="rId9" Type="http://schemas.openxmlformats.org/officeDocument/2006/relationships/hyperlink" Target="https://nawakacje.eu/hongkong-atrakcje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Hanna Piskorska</a:t>
            </a:r>
            <a:endParaRPr lang="pl-PL" sz="2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6324600" cy="3096344"/>
          </a:xfrm>
        </p:spPr>
        <p:txBody>
          <a:bodyPr/>
          <a:lstStyle/>
          <a:p>
            <a:pPr algn="ctr"/>
            <a:r>
              <a:rPr lang="pl-PL" sz="4000" dirty="0" smtClean="0">
                <a:latin typeface="Comic Sans MS" panose="030F0702030302020204" pitchFamily="66" charset="0"/>
              </a:rPr>
              <a:t>Dookoła świata śladami </a:t>
            </a:r>
            <a:r>
              <a:rPr lang="pl-PL" sz="4000" dirty="0" err="1" smtClean="0">
                <a:latin typeface="Comic Sans MS" panose="030F0702030302020204" pitchFamily="66" charset="0"/>
              </a:rPr>
              <a:t>fogga</a:t>
            </a:r>
            <a:r>
              <a:rPr lang="pl-PL" sz="4000" dirty="0" smtClean="0">
                <a:latin typeface="Comic Sans MS" panose="030F0702030302020204" pitchFamily="66" charset="0"/>
              </a:rPr>
              <a:t/>
            </a:r>
            <a:br>
              <a:rPr lang="pl-PL" sz="4000" dirty="0" smtClean="0">
                <a:latin typeface="Comic Sans MS" panose="030F0702030302020204" pitchFamily="66" charset="0"/>
              </a:rPr>
            </a:br>
            <a:r>
              <a:rPr lang="pl-PL" sz="4000" dirty="0">
                <a:latin typeface="Comic Sans MS" panose="030F0702030302020204" pitchFamily="66" charset="0"/>
              </a:rPr>
              <a:t/>
            </a:r>
            <a:br>
              <a:rPr lang="pl-PL" sz="4000" dirty="0">
                <a:latin typeface="Comic Sans MS" panose="030F0702030302020204" pitchFamily="66" charset="0"/>
              </a:rPr>
            </a:br>
            <a:endParaRPr lang="pl-PL" sz="4000" dirty="0">
              <a:latin typeface="Comic Sans MS" panose="030F0702030302020204" pitchFamily="66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55576" y="515719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Juliusz </a:t>
            </a:r>
            <a:r>
              <a:rPr lang="pl-PL" sz="2400" dirty="0" err="1" smtClean="0"/>
              <a:t>Verne</a:t>
            </a:r>
            <a:endParaRPr lang="pl-PL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01008"/>
            <a:ext cx="1728192" cy="28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839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b="1" u="sng" dirty="0">
                <a:solidFill>
                  <a:schemeClr val="tx1"/>
                </a:solidFill>
              </a:rPr>
              <a:t>Nowy </a:t>
            </a:r>
            <a:r>
              <a:rPr lang="pl-PL" sz="1800" b="1" u="sng" dirty="0" smtClean="0">
                <a:solidFill>
                  <a:schemeClr val="tx1"/>
                </a:solidFill>
              </a:rPr>
              <a:t>Jork </a:t>
            </a:r>
            <a:r>
              <a:rPr lang="pl-PL" sz="1800" dirty="0">
                <a:solidFill>
                  <a:schemeClr val="tx1"/>
                </a:solidFill>
              </a:rPr>
              <a:t>– miasto w Stanach Zjednoczonych o największej liczbie mieszkańców, a zarazem centrum jednej z </a:t>
            </a:r>
            <a:r>
              <a:rPr lang="pl-PL" sz="1800" dirty="0" smtClean="0">
                <a:solidFill>
                  <a:schemeClr val="tx1"/>
                </a:solidFill>
              </a:rPr>
              <a:t>najludniejszych </a:t>
            </a:r>
            <a:r>
              <a:rPr lang="pl-PL" sz="1800" dirty="0">
                <a:solidFill>
                  <a:schemeClr val="tx1"/>
                </a:solidFill>
              </a:rPr>
              <a:t>aglomeracji na </a:t>
            </a:r>
            <a:r>
              <a:rPr lang="pl-PL" sz="1800" dirty="0" smtClean="0">
                <a:solidFill>
                  <a:schemeClr val="tx1"/>
                </a:solidFill>
              </a:rPr>
              <a:t>świecie.</a:t>
            </a:r>
          </a:p>
          <a:p>
            <a:pPr marL="45720" indent="0">
              <a:buNone/>
            </a:pPr>
            <a:endParaRPr lang="pl-PL" sz="1800" dirty="0" smtClean="0">
              <a:solidFill>
                <a:schemeClr val="tx1"/>
              </a:solidFill>
            </a:endParaRPr>
          </a:p>
          <a:p>
            <a:r>
              <a:rPr lang="pl-PL" sz="1800" dirty="0" smtClean="0">
                <a:solidFill>
                  <a:schemeClr val="tx1"/>
                </a:solidFill>
              </a:rPr>
              <a:t>Atrakcje: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800" dirty="0">
                <a:solidFill>
                  <a:schemeClr val="tx1"/>
                </a:solidFill>
              </a:rPr>
              <a:t> </a:t>
            </a:r>
            <a:r>
              <a:rPr lang="pl-PL" sz="1800" dirty="0" smtClean="0">
                <a:solidFill>
                  <a:schemeClr val="tx1"/>
                </a:solidFill>
              </a:rPr>
              <a:t>Central Park - miejska oaza z boiskami i zoo,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800" dirty="0">
                <a:solidFill>
                  <a:schemeClr val="tx1"/>
                </a:solidFill>
              </a:rPr>
              <a:t> </a:t>
            </a:r>
            <a:r>
              <a:rPr lang="pl-PL" sz="1800" dirty="0" smtClean="0">
                <a:solidFill>
                  <a:schemeClr val="tx1"/>
                </a:solidFill>
              </a:rPr>
              <a:t>Times </a:t>
            </a:r>
            <a:r>
              <a:rPr lang="pl-PL" sz="1800" dirty="0" err="1" smtClean="0">
                <a:solidFill>
                  <a:schemeClr val="tx1"/>
                </a:solidFill>
              </a:rPr>
              <a:t>Square</a:t>
            </a:r>
            <a:r>
              <a:rPr lang="pl-PL" sz="1800" dirty="0" smtClean="0">
                <a:solidFill>
                  <a:schemeClr val="tx1"/>
                </a:solidFill>
              </a:rPr>
              <a:t> - blask świateł i spektakle na Broadwayu,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800" dirty="0">
                <a:solidFill>
                  <a:schemeClr val="tx1"/>
                </a:solidFill>
              </a:rPr>
              <a:t> </a:t>
            </a:r>
            <a:r>
              <a:rPr lang="pl-PL" sz="1800" dirty="0" smtClean="0">
                <a:solidFill>
                  <a:schemeClr val="tx1"/>
                </a:solidFill>
              </a:rPr>
              <a:t>Statua Wolności - amerykańska ikona w nowojorskim porcie.</a:t>
            </a:r>
          </a:p>
          <a:p>
            <a:pPr>
              <a:buFont typeface="Wingdings" panose="05000000000000000000" pitchFamily="2" charset="2"/>
              <a:buChar char="v"/>
            </a:pP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Nowy </a:t>
            </a:r>
            <a:r>
              <a:rPr lang="pl-PL" dirty="0" err="1" smtClean="0"/>
              <a:t>jork</a:t>
            </a: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4525192"/>
            <a:ext cx="2677224" cy="149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419" y="4519781"/>
            <a:ext cx="2686907" cy="1501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326" y="4525192"/>
            <a:ext cx="2957903" cy="149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20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600" dirty="0" smtClean="0">
                <a:hlinkClick r:id="rId2"/>
              </a:rPr>
              <a:t>https://pl.wikipedia.org/wiki/Phileas_Fogg</a:t>
            </a:r>
            <a:endParaRPr lang="pl-PL" sz="1600" dirty="0" smtClean="0"/>
          </a:p>
          <a:p>
            <a:r>
              <a:rPr lang="pl-PL" sz="1600" dirty="0" smtClean="0">
                <a:hlinkClick r:id="rId3"/>
              </a:rPr>
              <a:t>https://zyciorysy.info/juliusz-verne/</a:t>
            </a:r>
            <a:endParaRPr lang="pl-PL" sz="1600" dirty="0" smtClean="0"/>
          </a:p>
          <a:p>
            <a:r>
              <a:rPr lang="pl-PL" sz="1600" dirty="0">
                <a:hlinkClick r:id="rId4"/>
              </a:rPr>
              <a:t>https://</a:t>
            </a:r>
            <a:r>
              <a:rPr lang="pl-PL" sz="1600" dirty="0" smtClean="0">
                <a:hlinkClick r:id="rId4"/>
              </a:rPr>
              <a:t>pl.wikipedia.org/wiki/Jules_Verne</a:t>
            </a:r>
            <a:endParaRPr lang="pl-PL" sz="1600" dirty="0" smtClean="0"/>
          </a:p>
          <a:p>
            <a:r>
              <a:rPr lang="pl-PL" sz="1600" dirty="0">
                <a:hlinkClick r:id="rId5"/>
              </a:rPr>
              <a:t>https://</a:t>
            </a:r>
            <a:r>
              <a:rPr lang="pl-PL" sz="1600" dirty="0" smtClean="0">
                <a:hlinkClick r:id="rId5"/>
              </a:rPr>
              <a:t>pl.wikipedia.org/wiki/Londyn</a:t>
            </a:r>
            <a:endParaRPr lang="pl-PL" sz="1600" dirty="0" smtClean="0"/>
          </a:p>
          <a:p>
            <a:r>
              <a:rPr lang="pl-PL" sz="1600" dirty="0">
                <a:hlinkClick r:id="rId6"/>
              </a:rPr>
              <a:t>https://</a:t>
            </a:r>
            <a:r>
              <a:rPr lang="pl-PL" sz="1600" dirty="0" smtClean="0">
                <a:hlinkClick r:id="rId6"/>
              </a:rPr>
              <a:t>en.wikipedia.org/wiki/File:Tower_of_London_viewed_from_the_River_Thames.jpg</a:t>
            </a:r>
            <a:endParaRPr lang="pl-PL" sz="1600" dirty="0" smtClean="0"/>
          </a:p>
          <a:p>
            <a:r>
              <a:rPr lang="pl-PL" sz="1600" dirty="0">
                <a:hlinkClick r:id="rId7"/>
              </a:rPr>
              <a:t>https://</a:t>
            </a:r>
            <a:r>
              <a:rPr lang="pl-PL" sz="1600" dirty="0" smtClean="0">
                <a:hlinkClick r:id="rId7"/>
              </a:rPr>
              <a:t>www.paylesstoursindiablog.com/2020/05/mumbaj-niesamowite-miasto-o-wielu.html</a:t>
            </a:r>
            <a:endParaRPr lang="pl-PL" sz="1600" dirty="0" smtClean="0"/>
          </a:p>
          <a:p>
            <a:r>
              <a:rPr lang="pl-PL" sz="1600" dirty="0" smtClean="0">
                <a:hlinkClick r:id="rId8"/>
              </a:rPr>
              <a:t>https</a:t>
            </a:r>
            <a:r>
              <a:rPr lang="pl-PL" sz="1600" dirty="0">
                <a:hlinkClick r:id="rId8"/>
              </a:rPr>
              <a:t>://</a:t>
            </a:r>
            <a:r>
              <a:rPr lang="pl-PL" sz="1600" dirty="0" smtClean="0">
                <a:hlinkClick r:id="rId8"/>
              </a:rPr>
              <a:t>pl.dreamstime.com/wie%C5%BCa-zegarowa-uniwersytetu-mumbai-w-bombaju-jedno-z-pierwszych-uniwersytet%C3%B3w-stanowych-indii-i-najstarsze-bombay-jeden-image203226934</a:t>
            </a:r>
            <a:endParaRPr lang="pl-PL" sz="1600" dirty="0" smtClean="0"/>
          </a:p>
          <a:p>
            <a:r>
              <a:rPr lang="pl-PL" sz="1600" dirty="0">
                <a:hlinkClick r:id="rId9"/>
              </a:rPr>
              <a:t>https://nawakacje.eu/hongkong-atrakcje</a:t>
            </a:r>
            <a:r>
              <a:rPr lang="pl-PL" sz="1600" dirty="0" smtClean="0">
                <a:hlinkClick r:id="rId9"/>
              </a:rPr>
              <a:t>/</a:t>
            </a:r>
            <a:endParaRPr lang="pl-PL" sz="1600" dirty="0" smtClean="0"/>
          </a:p>
          <a:p>
            <a:r>
              <a:rPr lang="pl-PL" sz="1600" dirty="0">
                <a:hlinkClick r:id="rId10"/>
              </a:rPr>
              <a:t>https://</a:t>
            </a:r>
            <a:r>
              <a:rPr lang="pl-PL" sz="1600" dirty="0" smtClean="0">
                <a:hlinkClick r:id="rId10"/>
              </a:rPr>
              <a:t>pl.wikipedia.org/wiki/Nowy_Jork</a:t>
            </a:r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Strony z których korzystałam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2554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81000" y="1340769"/>
            <a:ext cx="6324600" cy="2664296"/>
          </a:xfrm>
        </p:spPr>
        <p:txBody>
          <a:bodyPr/>
          <a:lstStyle/>
          <a:p>
            <a:pPr algn="ctr"/>
            <a:r>
              <a:rPr lang="pl-PL" dirty="0" smtClean="0"/>
              <a:t>Dziękuję za Uwagę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635896" y="3933056"/>
            <a:ext cx="1368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dirty="0" smtClean="0">
                <a:sym typeface="Wingdings" panose="05000000000000000000" pitchFamily="2" charset="2"/>
              </a:rPr>
              <a:t></a:t>
            </a:r>
            <a:endParaRPr lang="pl-PL" sz="9600" dirty="0"/>
          </a:p>
        </p:txBody>
      </p:sp>
    </p:spTree>
    <p:extLst>
      <p:ext uri="{BB962C8B-B14F-4D97-AF65-F5344CB8AC3E}">
        <p14:creationId xmlns:p14="http://schemas.microsoft.com/office/powerpoint/2010/main" val="3742808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1858845"/>
            <a:ext cx="4839073" cy="4407408"/>
          </a:xfrm>
        </p:spPr>
        <p:txBody>
          <a:bodyPr>
            <a:noAutofit/>
          </a:bodyPr>
          <a:lstStyle/>
          <a:p>
            <a:pPr algn="just"/>
            <a:r>
              <a:rPr lang="pl-PL" sz="1800" dirty="0" err="1">
                <a:solidFill>
                  <a:schemeClr val="tx1"/>
                </a:solidFill>
              </a:rPr>
              <a:t>Fileas</a:t>
            </a:r>
            <a:r>
              <a:rPr lang="pl-PL" sz="1800" dirty="0">
                <a:solidFill>
                  <a:schemeClr val="tx1"/>
                </a:solidFill>
              </a:rPr>
              <a:t> Fogg lub Filip </a:t>
            </a:r>
            <a:r>
              <a:rPr lang="pl-PL" sz="1800" dirty="0" smtClean="0">
                <a:solidFill>
                  <a:schemeClr val="tx1"/>
                </a:solidFill>
              </a:rPr>
              <a:t>Fogg </a:t>
            </a:r>
            <a:r>
              <a:rPr lang="pl-PL" sz="1800" dirty="0">
                <a:solidFill>
                  <a:schemeClr val="tx1"/>
                </a:solidFill>
              </a:rPr>
              <a:t>– postać literacka z powieści francuskiego pisarza Juliusza </a:t>
            </a:r>
            <a:r>
              <a:rPr lang="pl-PL" sz="1800" dirty="0" err="1">
                <a:solidFill>
                  <a:schemeClr val="tx1"/>
                </a:solidFill>
              </a:rPr>
              <a:t>Verne’a</a:t>
            </a:r>
            <a:r>
              <a:rPr lang="pl-PL" sz="1800" dirty="0">
                <a:solidFill>
                  <a:schemeClr val="tx1"/>
                </a:solidFill>
              </a:rPr>
              <a:t> </a:t>
            </a:r>
            <a:r>
              <a:rPr lang="pl-PL" sz="1800" dirty="0" smtClean="0">
                <a:solidFill>
                  <a:schemeClr val="tx1"/>
                </a:solidFill>
              </a:rPr>
              <a:t>pt.</a:t>
            </a:r>
            <a:br>
              <a:rPr lang="pl-PL" sz="1800" dirty="0" smtClean="0">
                <a:solidFill>
                  <a:schemeClr val="tx1"/>
                </a:solidFill>
              </a:rPr>
            </a:br>
            <a:r>
              <a:rPr lang="pl-PL" sz="1800" dirty="0" smtClean="0">
                <a:solidFill>
                  <a:schemeClr val="tx1"/>
                </a:solidFill>
              </a:rPr>
              <a:t>W </a:t>
            </a:r>
            <a:r>
              <a:rPr lang="pl-PL" sz="1800" dirty="0">
                <a:solidFill>
                  <a:schemeClr val="tx1"/>
                </a:solidFill>
              </a:rPr>
              <a:t>osiemdziesiąt dni dookoła </a:t>
            </a:r>
            <a:r>
              <a:rPr lang="pl-PL" sz="1800" dirty="0" smtClean="0">
                <a:solidFill>
                  <a:schemeClr val="tx1"/>
                </a:solidFill>
              </a:rPr>
              <a:t>świata.</a:t>
            </a:r>
            <a:endParaRPr lang="pl-PL" sz="1800" dirty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endParaRPr lang="pl-PL" sz="1800" dirty="0">
              <a:solidFill>
                <a:schemeClr val="tx1"/>
              </a:solidFill>
            </a:endParaRPr>
          </a:p>
          <a:p>
            <a:pPr algn="just"/>
            <a:r>
              <a:rPr lang="pl-PL" sz="1800" dirty="0">
                <a:solidFill>
                  <a:schemeClr val="tx1"/>
                </a:solidFill>
              </a:rPr>
              <a:t>Był to bogaty, angielski dżentelmen, który dla wygrania zakładu miał dokonać podróży dookoła </a:t>
            </a:r>
            <a:r>
              <a:rPr lang="pl-PL" sz="1800" dirty="0" smtClean="0">
                <a:solidFill>
                  <a:schemeClr val="tx1"/>
                </a:solidFill>
              </a:rPr>
              <a:t>świata.</a:t>
            </a:r>
            <a:br>
              <a:rPr lang="pl-PL" sz="1800" dirty="0" smtClean="0">
                <a:solidFill>
                  <a:schemeClr val="tx1"/>
                </a:solidFill>
              </a:rPr>
            </a:br>
            <a:r>
              <a:rPr lang="pl-PL" sz="1800" dirty="0" smtClean="0">
                <a:solidFill>
                  <a:schemeClr val="tx1"/>
                </a:solidFill>
              </a:rPr>
              <a:t>W </a:t>
            </a:r>
            <a:r>
              <a:rPr lang="pl-PL" sz="1800" dirty="0">
                <a:solidFill>
                  <a:schemeClr val="tx1"/>
                </a:solidFill>
              </a:rPr>
              <a:t>przypadku przegranej, musiał by zapłacić dwadzieścia </a:t>
            </a:r>
            <a:r>
              <a:rPr lang="pl-PL" sz="1800" dirty="0" smtClean="0">
                <a:solidFill>
                  <a:schemeClr val="tx1"/>
                </a:solidFill>
              </a:rPr>
              <a:t>tysięcy </a:t>
            </a:r>
            <a:r>
              <a:rPr lang="pl-PL" sz="1800" dirty="0">
                <a:solidFill>
                  <a:schemeClr val="tx1"/>
                </a:solidFill>
              </a:rPr>
              <a:t>funtów. Starał się uczynić to w czasie nie dłuższym niż 80 </a:t>
            </a:r>
            <a:r>
              <a:rPr lang="pl-PL" sz="1800" dirty="0" smtClean="0">
                <a:solidFill>
                  <a:schemeClr val="tx1"/>
                </a:solidFill>
              </a:rPr>
              <a:t>dni</a:t>
            </a:r>
            <a:r>
              <a:rPr lang="pl-PL" sz="1800" dirty="0">
                <a:solidFill>
                  <a:schemeClr val="tx1"/>
                </a:solidFill>
              </a:rPr>
              <a:t>.</a:t>
            </a:r>
          </a:p>
          <a:p>
            <a:pPr marL="45720" indent="0" algn="just">
              <a:buNone/>
            </a:pPr>
            <a:endParaRPr lang="pl-PL" sz="12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Kim był </a:t>
            </a:r>
            <a:r>
              <a:rPr lang="pl-PL" dirty="0" err="1" smtClean="0"/>
              <a:t>Fileas</a:t>
            </a:r>
            <a:r>
              <a:rPr lang="pl-PL" dirty="0" smtClean="0"/>
              <a:t> </a:t>
            </a:r>
            <a:r>
              <a:rPr lang="pl-PL" dirty="0" err="1" smtClean="0"/>
              <a:t>fogg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58845"/>
            <a:ext cx="2376264" cy="347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4563616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err="1" smtClean="0"/>
              <a:t>Fileas</a:t>
            </a:r>
            <a:r>
              <a:rPr lang="pl-PL" dirty="0" smtClean="0"/>
              <a:t> Fogg wg ilustracji powieści autorstwa </a:t>
            </a:r>
            <a:r>
              <a:rPr lang="pl-PL" dirty="0" err="1" smtClean="0"/>
              <a:t>Alphonse'a</a:t>
            </a:r>
            <a:r>
              <a:rPr lang="pl-PL" dirty="0" smtClean="0"/>
              <a:t> de </a:t>
            </a:r>
            <a:r>
              <a:rPr lang="pl-PL" dirty="0" err="1" smtClean="0"/>
              <a:t>Neuville'a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7587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5" y="2348880"/>
            <a:ext cx="5256584" cy="3168351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endParaRPr lang="pl-PL" sz="1800" dirty="0"/>
          </a:p>
          <a:p>
            <a:pPr algn="just"/>
            <a:r>
              <a:rPr lang="pl-PL" sz="1800" dirty="0">
                <a:solidFill>
                  <a:schemeClr val="tx1"/>
                </a:solidFill>
              </a:rPr>
              <a:t>Utwory Juliusza </a:t>
            </a:r>
            <a:r>
              <a:rPr lang="pl-PL" sz="1800" dirty="0" err="1" smtClean="0">
                <a:solidFill>
                  <a:schemeClr val="tx1"/>
                </a:solidFill>
              </a:rPr>
              <a:t>Verne’a</a:t>
            </a:r>
            <a:r>
              <a:rPr lang="pl-PL" sz="1800" dirty="0" smtClean="0">
                <a:solidFill>
                  <a:schemeClr val="tx1"/>
                </a:solidFill>
              </a:rPr>
              <a:t> </a:t>
            </a:r>
            <a:r>
              <a:rPr lang="pl-PL" sz="1800" dirty="0">
                <a:solidFill>
                  <a:schemeClr val="tx1"/>
                </a:solidFill>
              </a:rPr>
              <a:t>zostały przetłumaczone na </a:t>
            </a:r>
            <a:r>
              <a:rPr lang="pl-PL" sz="1800" dirty="0" smtClean="0">
                <a:solidFill>
                  <a:schemeClr val="tx1"/>
                </a:solidFill>
              </a:rPr>
              <a:t>co najmniej </a:t>
            </a:r>
            <a:r>
              <a:rPr lang="pl-PL" sz="1800" dirty="0">
                <a:solidFill>
                  <a:schemeClr val="tx1"/>
                </a:solidFill>
              </a:rPr>
              <a:t>94 języki obce.</a:t>
            </a:r>
          </a:p>
          <a:p>
            <a:pPr algn="just"/>
            <a:r>
              <a:rPr lang="pl-PL" sz="1800" dirty="0">
                <a:solidFill>
                  <a:schemeClr val="tx1"/>
                </a:solidFill>
              </a:rPr>
              <a:t>W latach 1888–1903 piastował funkcje radnego w Radzie Miejskiej miejscowości Amiens.</a:t>
            </a:r>
          </a:p>
          <a:p>
            <a:pPr algn="just"/>
            <a:r>
              <a:rPr lang="pl-PL" sz="1800" dirty="0">
                <a:solidFill>
                  <a:schemeClr val="tx1"/>
                </a:solidFill>
              </a:rPr>
              <a:t>W Polsce istnieje Polskie Towarzystwo Juliusza </a:t>
            </a:r>
            <a:r>
              <a:rPr lang="pl-PL" sz="1800" dirty="0" err="1">
                <a:solidFill>
                  <a:schemeClr val="tx1"/>
                </a:solidFill>
              </a:rPr>
              <a:t>Verne'a</a:t>
            </a:r>
            <a:r>
              <a:rPr lang="pl-PL" sz="1800" dirty="0">
                <a:solidFill>
                  <a:schemeClr val="tx1"/>
                </a:solidFill>
              </a:rPr>
              <a:t>, które </a:t>
            </a:r>
            <a:r>
              <a:rPr lang="pl-PL" sz="1800" dirty="0" smtClean="0">
                <a:solidFill>
                  <a:schemeClr val="tx1"/>
                </a:solidFill>
              </a:rPr>
              <a:t>popularyzuje jego  twórczość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Ciekawostki o Autorze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32856"/>
            <a:ext cx="2470571" cy="345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788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51521" y="2321336"/>
            <a:ext cx="4464496" cy="4407408"/>
          </a:xfrm>
        </p:spPr>
        <p:txBody>
          <a:bodyPr>
            <a:normAutofit/>
          </a:bodyPr>
          <a:lstStyle/>
          <a:p>
            <a:r>
              <a:rPr lang="pl-PL" sz="1800" dirty="0" err="1" smtClean="0">
                <a:solidFill>
                  <a:schemeClr val="tx1"/>
                </a:solidFill>
              </a:rPr>
              <a:t>Files</a:t>
            </a:r>
            <a:r>
              <a:rPr lang="pl-PL" sz="1800" dirty="0" smtClean="0">
                <a:solidFill>
                  <a:schemeClr val="tx1"/>
                </a:solidFill>
              </a:rPr>
              <a:t> </a:t>
            </a:r>
            <a:r>
              <a:rPr lang="pl-PL" sz="1800" dirty="0">
                <a:solidFill>
                  <a:schemeClr val="tx1"/>
                </a:solidFill>
              </a:rPr>
              <a:t>F</a:t>
            </a:r>
            <a:r>
              <a:rPr lang="pl-PL" sz="1800" dirty="0" smtClean="0">
                <a:solidFill>
                  <a:schemeClr val="tx1"/>
                </a:solidFill>
              </a:rPr>
              <a:t>ogg zaczął podróż </a:t>
            </a:r>
            <a:br>
              <a:rPr lang="pl-PL" sz="1800" dirty="0" smtClean="0">
                <a:solidFill>
                  <a:schemeClr val="tx1"/>
                </a:solidFill>
              </a:rPr>
            </a:br>
            <a:r>
              <a:rPr lang="pl-PL" sz="1800" dirty="0" smtClean="0">
                <a:solidFill>
                  <a:schemeClr val="tx1"/>
                </a:solidFill>
              </a:rPr>
              <a:t>z Londynu</a:t>
            </a:r>
            <a:r>
              <a:rPr lang="pl-PL" sz="1800" dirty="0">
                <a:solidFill>
                  <a:schemeClr val="tx1"/>
                </a:solidFill>
              </a:rPr>
              <a:t>. </a:t>
            </a:r>
            <a:r>
              <a:rPr lang="pl-PL" sz="1800" dirty="0" smtClean="0">
                <a:solidFill>
                  <a:schemeClr val="tx1"/>
                </a:solidFill>
              </a:rPr>
              <a:t>Londyn </a:t>
            </a:r>
            <a:r>
              <a:rPr lang="pl-PL" sz="1800" dirty="0">
                <a:solidFill>
                  <a:schemeClr val="tx1"/>
                </a:solidFill>
              </a:rPr>
              <a:t>– </a:t>
            </a:r>
            <a:r>
              <a:rPr lang="pl-PL" sz="1800" dirty="0" smtClean="0">
                <a:solidFill>
                  <a:schemeClr val="tx1"/>
                </a:solidFill>
              </a:rPr>
              <a:t>stolica</a:t>
            </a:r>
            <a:br>
              <a:rPr lang="pl-PL" sz="1800" dirty="0" smtClean="0">
                <a:solidFill>
                  <a:schemeClr val="tx1"/>
                </a:solidFill>
              </a:rPr>
            </a:br>
            <a:r>
              <a:rPr lang="pl-PL" sz="1800" dirty="0" smtClean="0">
                <a:solidFill>
                  <a:schemeClr val="tx1"/>
                </a:solidFill>
              </a:rPr>
              <a:t>i </a:t>
            </a:r>
            <a:r>
              <a:rPr lang="pl-PL" sz="1800" dirty="0">
                <a:solidFill>
                  <a:schemeClr val="tx1"/>
                </a:solidFill>
              </a:rPr>
              <a:t>największe miasto </a:t>
            </a:r>
            <a:r>
              <a:rPr lang="pl-PL" sz="1800" dirty="0" smtClean="0">
                <a:solidFill>
                  <a:schemeClr val="tx1"/>
                </a:solidFill>
              </a:rPr>
              <a:t>Anglii</a:t>
            </a:r>
            <a:br>
              <a:rPr lang="pl-PL" sz="1800" dirty="0" smtClean="0">
                <a:solidFill>
                  <a:schemeClr val="tx1"/>
                </a:solidFill>
              </a:rPr>
            </a:br>
            <a:r>
              <a:rPr lang="pl-PL" sz="1800" dirty="0" smtClean="0">
                <a:solidFill>
                  <a:schemeClr val="tx1"/>
                </a:solidFill>
              </a:rPr>
              <a:t>i </a:t>
            </a:r>
            <a:r>
              <a:rPr lang="pl-PL" sz="1800" dirty="0">
                <a:solidFill>
                  <a:schemeClr val="tx1"/>
                </a:solidFill>
              </a:rPr>
              <a:t>Wielkiej </a:t>
            </a:r>
            <a:r>
              <a:rPr lang="pl-PL" sz="1800" dirty="0" smtClean="0">
                <a:solidFill>
                  <a:schemeClr val="tx1"/>
                </a:solidFill>
              </a:rPr>
              <a:t>Brytanii. </a:t>
            </a:r>
          </a:p>
          <a:p>
            <a:pPr algn="just"/>
            <a:endParaRPr lang="pl-PL" sz="1800" dirty="0" smtClean="0">
              <a:solidFill>
                <a:schemeClr val="tx1"/>
              </a:solidFill>
            </a:endParaRPr>
          </a:p>
          <a:p>
            <a:pPr algn="just"/>
            <a:r>
              <a:rPr lang="pl-PL" sz="1800" dirty="0" smtClean="0">
                <a:solidFill>
                  <a:schemeClr val="tx1"/>
                </a:solidFill>
              </a:rPr>
              <a:t>Warto zobaczyć: m.in. London </a:t>
            </a:r>
            <a:r>
              <a:rPr lang="pl-PL" sz="1800" dirty="0" err="1" smtClean="0">
                <a:solidFill>
                  <a:schemeClr val="tx1"/>
                </a:solidFill>
              </a:rPr>
              <a:t>Eye</a:t>
            </a:r>
            <a:r>
              <a:rPr lang="pl-PL" sz="1800" dirty="0" smtClean="0">
                <a:solidFill>
                  <a:schemeClr val="tx1"/>
                </a:solidFill>
              </a:rPr>
              <a:t>, Tower </a:t>
            </a:r>
            <a:r>
              <a:rPr lang="pl-PL" sz="1800" dirty="0">
                <a:solidFill>
                  <a:schemeClr val="tx1"/>
                </a:solidFill>
              </a:rPr>
              <a:t>o</a:t>
            </a:r>
            <a:r>
              <a:rPr lang="pl-PL" sz="1800" dirty="0" smtClean="0">
                <a:solidFill>
                  <a:schemeClr val="tx1"/>
                </a:solidFill>
              </a:rPr>
              <a:t>f London, Zegar Big Ben. Ze stolicy Anglii nad Suez do Bombaju można polecieć samolotem. Będzie to wygodne rozwiązanie.</a:t>
            </a:r>
          </a:p>
          <a:p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Londyn i </a:t>
            </a:r>
            <a:r>
              <a:rPr lang="pl-PL" dirty="0" err="1" smtClean="0"/>
              <a:t>suez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729" y="1844824"/>
            <a:ext cx="183832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2229151"/>
            <a:ext cx="1919929" cy="191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7175655" y="4155708"/>
            <a:ext cx="1321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London </a:t>
            </a:r>
            <a:r>
              <a:rPr lang="pl-PL" dirty="0" err="1" smtClean="0"/>
              <a:t>Eye</a:t>
            </a:r>
            <a:endParaRPr lang="pl-PL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13" y="4507527"/>
            <a:ext cx="2767148" cy="173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220072" y="6243912"/>
            <a:ext cx="1804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Tower of London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5920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83568" y="1719071"/>
            <a:ext cx="7848872" cy="235800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sz="1800" dirty="0" err="1" smtClean="0">
                <a:solidFill>
                  <a:schemeClr val="tx1"/>
                </a:solidFill>
              </a:rPr>
              <a:t>Mumbaj</a:t>
            </a:r>
            <a:r>
              <a:rPr lang="pl-PL" sz="1800" dirty="0" smtClean="0">
                <a:solidFill>
                  <a:schemeClr val="tx1"/>
                </a:solidFill>
              </a:rPr>
              <a:t> lub </a:t>
            </a:r>
            <a:r>
              <a:rPr lang="pl-PL" sz="1800" dirty="0">
                <a:solidFill>
                  <a:schemeClr val="tx1"/>
                </a:solidFill>
              </a:rPr>
              <a:t>Bombaj – stolica indyjskiego stanu Maharasztra, położona na wyspie </a:t>
            </a:r>
            <a:r>
              <a:rPr lang="pl-PL" sz="1800" dirty="0" err="1">
                <a:solidFill>
                  <a:schemeClr val="tx1"/>
                </a:solidFill>
              </a:rPr>
              <a:t>Salsette</a:t>
            </a:r>
            <a:r>
              <a:rPr lang="pl-PL" sz="1800" dirty="0">
                <a:solidFill>
                  <a:schemeClr val="tx1"/>
                </a:solidFill>
              </a:rPr>
              <a:t>, na Morzu Arabskim</a:t>
            </a:r>
            <a:r>
              <a:rPr lang="pl-PL" sz="1800" dirty="0" smtClean="0"/>
              <a:t>. </a:t>
            </a:r>
          </a:p>
          <a:p>
            <a:pPr algn="just"/>
            <a:endParaRPr lang="pl-PL" sz="1800" dirty="0" smtClean="0"/>
          </a:p>
          <a:p>
            <a:pPr algn="just"/>
            <a:r>
              <a:rPr lang="pl-PL" sz="1800" dirty="0" smtClean="0">
                <a:solidFill>
                  <a:schemeClr val="tx1"/>
                </a:solidFill>
              </a:rPr>
              <a:t>Warto zwiedzić: Bramę do Indii, dworzec kolejowy zwany Victoria Station, wieżę zegarową Uniwersytetu w Bombaju, hotel Taj </a:t>
            </a:r>
            <a:r>
              <a:rPr lang="pl-PL" sz="1800" dirty="0" err="1" smtClean="0">
                <a:solidFill>
                  <a:schemeClr val="tx1"/>
                </a:solidFill>
              </a:rPr>
              <a:t>Mahal</a:t>
            </a:r>
            <a:r>
              <a:rPr lang="pl-PL" sz="1800" dirty="0" smtClean="0">
                <a:solidFill>
                  <a:schemeClr val="tx1"/>
                </a:solidFill>
              </a:rPr>
              <a:t>. </a:t>
            </a:r>
          </a:p>
          <a:p>
            <a:pPr marL="45720" indent="0" algn="just">
              <a:buNone/>
            </a:pPr>
            <a:endParaRPr lang="pl-PL" sz="1800" dirty="0">
              <a:solidFill>
                <a:schemeClr val="tx1"/>
              </a:solidFill>
            </a:endParaRPr>
          </a:p>
          <a:p>
            <a:pPr algn="just"/>
            <a:r>
              <a:rPr lang="pl-PL" sz="1800" dirty="0" smtClean="0">
                <a:solidFill>
                  <a:schemeClr val="tx1"/>
                </a:solidFill>
              </a:rPr>
              <a:t>Dalej z Bombaju do Kalkuty dobrze jest przetransportować się samolotem.</a:t>
            </a:r>
          </a:p>
          <a:p>
            <a:pPr marL="45720" indent="0" algn="just">
              <a:buNone/>
            </a:pPr>
            <a:endParaRPr lang="pl-PL" sz="1800" dirty="0">
              <a:solidFill>
                <a:schemeClr val="tx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Bombaj i </a:t>
            </a:r>
            <a:r>
              <a:rPr lang="pl-PL" dirty="0" err="1" smtClean="0"/>
              <a:t>KalkUTa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91721"/>
            <a:ext cx="284915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79000"/>
            <a:ext cx="1944216" cy="242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851920" y="6196662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Brama do Indii</a:t>
            </a:r>
            <a:endParaRPr lang="pl-PL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495" y="3797836"/>
            <a:ext cx="1675711" cy="2387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8607" y="6196662"/>
            <a:ext cx="2670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Wieża zegarowa Bombaj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01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179512" y="1772816"/>
            <a:ext cx="4032448" cy="4641696"/>
          </a:xfrm>
        </p:spPr>
        <p:txBody>
          <a:bodyPr>
            <a:noAutofit/>
          </a:bodyPr>
          <a:lstStyle/>
          <a:p>
            <a:pPr algn="just"/>
            <a:r>
              <a:rPr lang="pl-PL" sz="1700" b="1" u="sng" dirty="0" smtClean="0">
                <a:solidFill>
                  <a:schemeClr val="tx1"/>
                </a:solidFill>
              </a:rPr>
              <a:t>Kalkuta</a:t>
            </a:r>
            <a:r>
              <a:rPr lang="pl-PL" sz="1700" dirty="0" smtClean="0">
                <a:solidFill>
                  <a:schemeClr val="tx1"/>
                </a:solidFill>
              </a:rPr>
              <a:t> </a:t>
            </a:r>
            <a:r>
              <a:rPr lang="pl-PL" sz="1700" dirty="0">
                <a:solidFill>
                  <a:schemeClr val="tx1"/>
                </a:solidFill>
              </a:rPr>
              <a:t>– miasto w </a:t>
            </a:r>
            <a:r>
              <a:rPr lang="pl-PL" sz="1700" dirty="0" smtClean="0">
                <a:solidFill>
                  <a:schemeClr val="tx1"/>
                </a:solidFill>
              </a:rPr>
              <a:t>Indiach,</a:t>
            </a:r>
            <a:br>
              <a:rPr lang="pl-PL" sz="1700" dirty="0" smtClean="0">
                <a:solidFill>
                  <a:schemeClr val="tx1"/>
                </a:solidFill>
              </a:rPr>
            </a:br>
            <a:r>
              <a:rPr lang="pl-PL" sz="1700" dirty="0" smtClean="0">
                <a:solidFill>
                  <a:schemeClr val="tx1"/>
                </a:solidFill>
              </a:rPr>
              <a:t>w </a:t>
            </a:r>
            <a:r>
              <a:rPr lang="pl-PL" sz="1700" dirty="0">
                <a:solidFill>
                  <a:schemeClr val="tx1"/>
                </a:solidFill>
              </a:rPr>
              <a:t>delcie Gangesu, stolica stanu Bengal Zachodni</a:t>
            </a:r>
            <a:r>
              <a:rPr lang="pl-PL" sz="1700" dirty="0" smtClean="0">
                <a:solidFill>
                  <a:schemeClr val="tx1"/>
                </a:solidFill>
              </a:rPr>
              <a:t>.</a:t>
            </a:r>
          </a:p>
          <a:p>
            <a:pPr marL="45720" indent="0" algn="just">
              <a:buNone/>
            </a:pPr>
            <a:endParaRPr lang="pl-PL" sz="1700" dirty="0">
              <a:solidFill>
                <a:schemeClr val="tx1"/>
              </a:solidFill>
            </a:endParaRPr>
          </a:p>
          <a:p>
            <a:r>
              <a:rPr lang="pl-PL" sz="1700" dirty="0">
                <a:solidFill>
                  <a:schemeClr val="tx1"/>
                </a:solidFill>
              </a:rPr>
              <a:t>Jednym z ciekawszych budynków </a:t>
            </a:r>
            <a:r>
              <a:rPr lang="pl-PL" sz="1700" dirty="0" smtClean="0">
                <a:solidFill>
                  <a:schemeClr val="tx1"/>
                </a:solidFill>
              </a:rPr>
              <a:t>jest </a:t>
            </a:r>
            <a:r>
              <a:rPr lang="pl-PL" sz="1700" dirty="0">
                <a:solidFill>
                  <a:schemeClr val="tx1"/>
                </a:solidFill>
              </a:rPr>
              <a:t>Pałac Wiktorii, wzniesiony na cześć królowej. </a:t>
            </a:r>
          </a:p>
          <a:p>
            <a:pPr algn="just"/>
            <a:r>
              <a:rPr lang="pl-PL" sz="1700" dirty="0">
                <a:solidFill>
                  <a:schemeClr val="tx1"/>
                </a:solidFill>
              </a:rPr>
              <a:t>Ciekawym zabytkiem </a:t>
            </a:r>
            <a:r>
              <a:rPr lang="pl-PL" sz="1700" dirty="0" smtClean="0">
                <a:solidFill>
                  <a:schemeClr val="tx1"/>
                </a:solidFill>
              </a:rPr>
              <a:t>jest także </a:t>
            </a:r>
            <a:r>
              <a:rPr lang="pl-PL" sz="1700" dirty="0">
                <a:solidFill>
                  <a:schemeClr val="tx1"/>
                </a:solidFill>
              </a:rPr>
              <a:t>Świątynia </a:t>
            </a:r>
            <a:r>
              <a:rPr lang="pl-PL" sz="1700" dirty="0" err="1" smtClean="0">
                <a:solidFill>
                  <a:schemeClr val="tx1"/>
                </a:solidFill>
              </a:rPr>
              <a:t>Kalighat</a:t>
            </a:r>
            <a:r>
              <a:rPr lang="pl-PL" sz="1700" dirty="0" smtClean="0">
                <a:solidFill>
                  <a:schemeClr val="tx1"/>
                </a:solidFill>
              </a:rPr>
              <a:t>. Budowla </a:t>
            </a:r>
            <a:r>
              <a:rPr lang="pl-PL" sz="1700" dirty="0">
                <a:solidFill>
                  <a:schemeClr val="tx1"/>
                </a:solidFill>
              </a:rPr>
              <a:t>poświęcona jest Bogini Kali.</a:t>
            </a:r>
          </a:p>
          <a:p>
            <a:pPr algn="just"/>
            <a:r>
              <a:rPr lang="pl-PL" sz="1700" dirty="0">
                <a:solidFill>
                  <a:schemeClr val="tx1"/>
                </a:solidFill>
              </a:rPr>
              <a:t>Będąc w Kalkucie, </a:t>
            </a:r>
            <a:r>
              <a:rPr lang="pl-PL" sz="1700" dirty="0" smtClean="0">
                <a:solidFill>
                  <a:schemeClr val="tx1"/>
                </a:solidFill>
              </a:rPr>
              <a:t>warto odwiedzić Muzeum </a:t>
            </a:r>
            <a:r>
              <a:rPr lang="pl-PL" sz="1700" dirty="0">
                <a:solidFill>
                  <a:schemeClr val="tx1"/>
                </a:solidFill>
              </a:rPr>
              <a:t>Indyjskie, które zostało założone w </a:t>
            </a:r>
            <a:r>
              <a:rPr lang="pl-PL" sz="1700" dirty="0" smtClean="0">
                <a:solidFill>
                  <a:schemeClr val="tx1"/>
                </a:solidFill>
              </a:rPr>
              <a:t>1814r. </a:t>
            </a:r>
            <a:endParaRPr lang="pl-PL" sz="1700" dirty="0">
              <a:solidFill>
                <a:schemeClr val="tx1"/>
              </a:solidFill>
            </a:endParaRPr>
          </a:p>
          <a:p>
            <a:pPr algn="just"/>
            <a:r>
              <a:rPr lang="pl-PL" sz="1700" dirty="0">
                <a:solidFill>
                  <a:schemeClr val="tx1"/>
                </a:solidFill>
              </a:rPr>
              <a:t>Z Kalkuty do Hongkongu można przepłynąć parostatkiem.</a:t>
            </a:r>
          </a:p>
          <a:p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355976" y="1719072"/>
            <a:ext cx="4464496" cy="4950288"/>
          </a:xfrm>
        </p:spPr>
        <p:txBody>
          <a:bodyPr>
            <a:noAutofit/>
          </a:bodyPr>
          <a:lstStyle/>
          <a:p>
            <a:pPr algn="just"/>
            <a:r>
              <a:rPr lang="pl-PL" sz="1700" b="1" u="sng" dirty="0" smtClean="0">
                <a:solidFill>
                  <a:schemeClr val="tx1"/>
                </a:solidFill>
                <a:latin typeface="+mj-lt"/>
              </a:rPr>
              <a:t>Hongkong</a:t>
            </a:r>
            <a:r>
              <a:rPr lang="pl-PL" sz="17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700" b="1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pl-PL" sz="17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700" dirty="0">
                <a:solidFill>
                  <a:schemeClr val="tx1"/>
                </a:solidFill>
                <a:latin typeface="+mj-lt"/>
              </a:rPr>
              <a:t>miasto i specjalny region </a:t>
            </a:r>
            <a:r>
              <a:rPr lang="pl-PL" sz="1700" dirty="0" smtClean="0">
                <a:solidFill>
                  <a:schemeClr val="tx1"/>
                </a:solidFill>
                <a:latin typeface="+mj-lt"/>
              </a:rPr>
              <a:t>administracyjny Chińskiej Republiki Ludowej.</a:t>
            </a:r>
            <a:r>
              <a:rPr lang="pl-PL" sz="1700" dirty="0">
                <a:solidFill>
                  <a:schemeClr val="tx1"/>
                </a:solidFill>
                <a:latin typeface="+mj-lt"/>
              </a:rPr>
              <a:t> </a:t>
            </a:r>
            <a:endParaRPr lang="pl-PL" sz="1700" dirty="0">
              <a:solidFill>
                <a:schemeClr val="tx1"/>
              </a:solidFill>
              <a:latin typeface="+mj-lt"/>
            </a:endParaRPr>
          </a:p>
          <a:p>
            <a:pPr marL="45720" indent="0" algn="just">
              <a:buNone/>
            </a:pPr>
            <a:endParaRPr lang="pl-PL" sz="17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pl-PL" sz="1700" dirty="0" smtClean="0">
                <a:solidFill>
                  <a:schemeClr val="tx1"/>
                </a:solidFill>
                <a:latin typeface="+mj-lt"/>
              </a:rPr>
              <a:t>Można zwiedzić Wzgórze </a:t>
            </a:r>
            <a:r>
              <a:rPr lang="pl-PL" sz="1700" dirty="0">
                <a:solidFill>
                  <a:schemeClr val="tx1"/>
                </a:solidFill>
                <a:latin typeface="+mj-lt"/>
              </a:rPr>
              <a:t>Wiktorii </a:t>
            </a:r>
            <a:r>
              <a:rPr lang="pl-PL" sz="1700" dirty="0" smtClean="0">
                <a:solidFill>
                  <a:schemeClr val="tx1"/>
                </a:solidFill>
                <a:latin typeface="+mj-lt"/>
              </a:rPr>
              <a:t>- </a:t>
            </a:r>
            <a:r>
              <a:rPr lang="pl-PL" sz="1700" dirty="0">
                <a:solidFill>
                  <a:schemeClr val="tx1"/>
                </a:solidFill>
                <a:latin typeface="+mj-lt"/>
              </a:rPr>
              <a:t>najwyższy szczyt i</a:t>
            </a:r>
            <a:r>
              <a:rPr lang="pl-PL" sz="1700" dirty="0" smtClean="0">
                <a:solidFill>
                  <a:schemeClr val="tx1"/>
                </a:solidFill>
                <a:latin typeface="+mj-lt"/>
              </a:rPr>
              <a:t> jedno z </a:t>
            </a:r>
            <a:r>
              <a:rPr lang="pl-PL" sz="1700" dirty="0" err="1" smtClean="0">
                <a:solidFill>
                  <a:schemeClr val="tx1"/>
                </a:solidFill>
                <a:latin typeface="+mj-lt"/>
              </a:rPr>
              <a:t>najpo-pularniejszych</a:t>
            </a:r>
            <a:r>
              <a:rPr lang="pl-PL" sz="17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700" dirty="0">
                <a:solidFill>
                  <a:schemeClr val="tx1"/>
                </a:solidFill>
                <a:latin typeface="+mj-lt"/>
              </a:rPr>
              <a:t>miejsc </a:t>
            </a:r>
            <a:r>
              <a:rPr lang="pl-PL" sz="1700" dirty="0" smtClean="0">
                <a:solidFill>
                  <a:schemeClr val="tx1"/>
                </a:solidFill>
                <a:latin typeface="+mj-lt"/>
              </a:rPr>
              <a:t>turystycznych </a:t>
            </a:r>
            <a:r>
              <a:rPr lang="pl-PL" sz="1700" dirty="0">
                <a:solidFill>
                  <a:schemeClr val="tx1"/>
                </a:solidFill>
                <a:latin typeface="+mj-lt"/>
              </a:rPr>
              <a:t>ze względu </a:t>
            </a:r>
            <a:r>
              <a:rPr lang="pl-PL" sz="1700" dirty="0" smtClean="0">
                <a:solidFill>
                  <a:schemeClr val="tx1"/>
                </a:solidFill>
                <a:latin typeface="+mj-lt"/>
              </a:rPr>
              <a:t>na </a:t>
            </a:r>
            <a:r>
              <a:rPr lang="pl-PL" sz="1700" dirty="0">
                <a:solidFill>
                  <a:schemeClr val="tx1"/>
                </a:solidFill>
                <a:latin typeface="+mj-lt"/>
              </a:rPr>
              <a:t>panoramę miasta</a:t>
            </a:r>
            <a:r>
              <a:rPr lang="pl-PL" sz="17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algn="just"/>
            <a:r>
              <a:rPr lang="pl-PL" sz="1700" dirty="0" smtClean="0">
                <a:solidFill>
                  <a:schemeClr val="tx1"/>
                </a:solidFill>
                <a:latin typeface="+mj-lt"/>
              </a:rPr>
              <a:t>Przystań </a:t>
            </a:r>
            <a:r>
              <a:rPr lang="pl-PL" sz="1700" dirty="0">
                <a:solidFill>
                  <a:schemeClr val="tx1"/>
                </a:solidFill>
                <a:latin typeface="+mj-lt"/>
              </a:rPr>
              <a:t>Star </a:t>
            </a:r>
            <a:r>
              <a:rPr lang="pl-PL" sz="1700" dirty="0" err="1" smtClean="0">
                <a:solidFill>
                  <a:schemeClr val="tx1"/>
                </a:solidFill>
                <a:latin typeface="+mj-lt"/>
              </a:rPr>
              <a:t>Ferry</a:t>
            </a:r>
            <a:r>
              <a:rPr lang="pl-PL" sz="1700" dirty="0" smtClean="0">
                <a:solidFill>
                  <a:schemeClr val="tx1"/>
                </a:solidFill>
                <a:latin typeface="+mj-lt"/>
              </a:rPr>
              <a:t> jest popularnym miejscem, ponieważ promy </a:t>
            </a:r>
            <a:r>
              <a:rPr lang="pl-PL" sz="1700" dirty="0">
                <a:solidFill>
                  <a:schemeClr val="tx1"/>
                </a:solidFill>
                <a:latin typeface="+mj-lt"/>
              </a:rPr>
              <a:t>są bardzo charakterystycznym </a:t>
            </a:r>
            <a:r>
              <a:rPr lang="pl-PL" sz="1700" dirty="0" err="1" smtClean="0">
                <a:solidFill>
                  <a:schemeClr val="tx1"/>
                </a:solidFill>
                <a:latin typeface="+mj-lt"/>
              </a:rPr>
              <a:t>elemen-tem</a:t>
            </a:r>
            <a:r>
              <a:rPr lang="pl-PL" sz="17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700" dirty="0">
                <a:solidFill>
                  <a:schemeClr val="tx1"/>
                </a:solidFill>
                <a:latin typeface="+mj-lt"/>
              </a:rPr>
              <a:t>krajobrazu </a:t>
            </a:r>
            <a:r>
              <a:rPr lang="pl-PL" sz="1700" dirty="0" smtClean="0">
                <a:solidFill>
                  <a:schemeClr val="tx1"/>
                </a:solidFill>
                <a:latin typeface="+mj-lt"/>
              </a:rPr>
              <a:t>Hongkongu.</a:t>
            </a:r>
            <a:br>
              <a:rPr lang="pl-PL" sz="1700" dirty="0" smtClean="0">
                <a:solidFill>
                  <a:schemeClr val="tx1"/>
                </a:solidFill>
                <a:latin typeface="+mj-lt"/>
              </a:rPr>
            </a:br>
            <a:r>
              <a:rPr lang="pl-PL" sz="1700" dirty="0" smtClean="0">
                <a:solidFill>
                  <a:schemeClr val="tx1"/>
                </a:solidFill>
                <a:latin typeface="+mj-lt"/>
              </a:rPr>
              <a:t>Z </a:t>
            </a:r>
            <a:r>
              <a:rPr lang="pl-PL" sz="1700" dirty="0">
                <a:solidFill>
                  <a:schemeClr val="tx1"/>
                </a:solidFill>
                <a:latin typeface="+mj-lt"/>
              </a:rPr>
              <a:t>pewnością wpływ na to ma duża częstotliwość </a:t>
            </a:r>
            <a:r>
              <a:rPr lang="pl-PL" sz="1700" dirty="0" smtClean="0">
                <a:solidFill>
                  <a:schemeClr val="tx1"/>
                </a:solidFill>
                <a:latin typeface="+mj-lt"/>
              </a:rPr>
              <a:t>połączeń oraz </a:t>
            </a:r>
            <a:r>
              <a:rPr lang="pl-PL" sz="1700" dirty="0">
                <a:solidFill>
                  <a:schemeClr val="tx1"/>
                </a:solidFill>
                <a:latin typeface="+mj-lt"/>
              </a:rPr>
              <a:t>niski koszt </a:t>
            </a:r>
            <a:r>
              <a:rPr lang="pl-PL" sz="1700" dirty="0" smtClean="0">
                <a:solidFill>
                  <a:schemeClr val="tx1"/>
                </a:solidFill>
                <a:latin typeface="+mj-lt"/>
              </a:rPr>
              <a:t>biletu. </a:t>
            </a:r>
          </a:p>
          <a:p>
            <a:pPr algn="just"/>
            <a:r>
              <a:rPr lang="pl-PL" sz="1700" dirty="0" smtClean="0">
                <a:solidFill>
                  <a:schemeClr val="tx1"/>
                </a:solidFill>
                <a:latin typeface="+mj-lt"/>
              </a:rPr>
              <a:t>Z Hongkongu do Jokohamy najlepiej jest popłynąć promem.</a:t>
            </a:r>
            <a:endParaRPr lang="pl-PL" sz="1700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pl-PL" sz="17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Kalkuta i </a:t>
            </a:r>
            <a:r>
              <a:rPr lang="pl-PL" dirty="0" err="1" smtClean="0"/>
              <a:t>hongkong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3101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/>
              <a:t> </a:t>
            </a:r>
            <a:r>
              <a:rPr lang="pl-PL" dirty="0" smtClean="0"/>
              <a:t> Kalkuta                  Hongkong</a:t>
            </a:r>
            <a:endParaRPr lang="pl-P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65" y="1700808"/>
            <a:ext cx="2394967" cy="162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61200"/>
            <a:ext cx="2115319" cy="158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45647"/>
            <a:ext cx="2619375" cy="171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85925"/>
            <a:ext cx="2619375" cy="159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 descr="hong kong histor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663" y="3358848"/>
            <a:ext cx="2304256" cy="153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637" y="4970521"/>
            <a:ext cx="2659421" cy="171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93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251520" y="1916832"/>
            <a:ext cx="4320480" cy="4407408"/>
          </a:xfrm>
        </p:spPr>
        <p:txBody>
          <a:bodyPr>
            <a:normAutofit/>
          </a:bodyPr>
          <a:lstStyle/>
          <a:p>
            <a:pPr algn="just"/>
            <a:r>
              <a:rPr lang="pl-PL" sz="1700" b="1" u="sng" dirty="0" smtClean="0">
                <a:solidFill>
                  <a:srgbClr val="202122"/>
                </a:solidFill>
                <a:latin typeface="+mj-lt"/>
              </a:rPr>
              <a:t>Jokohama</a:t>
            </a:r>
          </a:p>
          <a:p>
            <a:pPr marL="45720" indent="0" algn="just">
              <a:buNone/>
            </a:pPr>
            <a:endParaRPr lang="pl-PL" sz="1700" dirty="0" smtClean="0">
              <a:solidFill>
                <a:srgbClr val="202122"/>
              </a:solidFill>
              <a:latin typeface="+mj-lt"/>
            </a:endParaRPr>
          </a:p>
          <a:p>
            <a:pPr algn="just"/>
            <a:r>
              <a:rPr lang="pl-PL" sz="1700" dirty="0" smtClean="0">
                <a:solidFill>
                  <a:srgbClr val="202122"/>
                </a:solidFill>
                <a:latin typeface="+mj-lt"/>
              </a:rPr>
              <a:t>- drugie </a:t>
            </a:r>
            <a:r>
              <a:rPr lang="pl-PL" sz="1700" dirty="0">
                <a:solidFill>
                  <a:srgbClr val="202122"/>
                </a:solidFill>
                <a:latin typeface="+mj-lt"/>
              </a:rPr>
              <a:t>co do wielkości </a:t>
            </a:r>
            <a:r>
              <a:rPr lang="pl-PL" sz="1700" dirty="0" smtClean="0">
                <a:solidFill>
                  <a:srgbClr val="202122"/>
                </a:solidFill>
                <a:latin typeface="+mj-lt"/>
              </a:rPr>
              <a:t>miasto</a:t>
            </a:r>
            <a:br>
              <a:rPr lang="pl-PL" sz="1700" dirty="0" smtClean="0">
                <a:solidFill>
                  <a:srgbClr val="202122"/>
                </a:solidFill>
                <a:latin typeface="+mj-lt"/>
              </a:rPr>
            </a:br>
            <a:r>
              <a:rPr lang="pl-PL" sz="1700" dirty="0" smtClean="0">
                <a:solidFill>
                  <a:srgbClr val="202122"/>
                </a:solidFill>
                <a:latin typeface="+mj-lt"/>
              </a:rPr>
              <a:t>w Japonii, </a:t>
            </a:r>
            <a:r>
              <a:rPr lang="pl-PL" sz="1700" dirty="0">
                <a:solidFill>
                  <a:srgbClr val="202122"/>
                </a:solidFill>
                <a:latin typeface="+mj-lt"/>
              </a:rPr>
              <a:t>największy port morski i jeden z większych ośrodków </a:t>
            </a:r>
            <a:r>
              <a:rPr lang="pl-PL" sz="1700" dirty="0" smtClean="0">
                <a:solidFill>
                  <a:srgbClr val="202122"/>
                </a:solidFill>
                <a:latin typeface="+mj-lt"/>
              </a:rPr>
              <a:t>przemysłowych </a:t>
            </a:r>
            <a:r>
              <a:rPr lang="pl-PL" sz="1700" dirty="0">
                <a:solidFill>
                  <a:srgbClr val="202122"/>
                </a:solidFill>
                <a:latin typeface="+mj-lt"/>
              </a:rPr>
              <a:t>w kraju. </a:t>
            </a:r>
            <a:endParaRPr lang="pl-PL" sz="1700" dirty="0" smtClean="0">
              <a:solidFill>
                <a:srgbClr val="202122"/>
              </a:solidFill>
              <a:latin typeface="+mj-lt"/>
            </a:endParaRPr>
          </a:p>
          <a:p>
            <a:pPr algn="just"/>
            <a:r>
              <a:rPr lang="pl-PL" sz="1700" dirty="0">
                <a:solidFill>
                  <a:srgbClr val="202122"/>
                </a:solidFill>
                <a:latin typeface="+mj-lt"/>
              </a:rPr>
              <a:t>W jednej z dzielnic Jokohamy – </a:t>
            </a:r>
            <a:r>
              <a:rPr lang="pl-PL" sz="1700" dirty="0" err="1">
                <a:solidFill>
                  <a:srgbClr val="202122"/>
                </a:solidFill>
                <a:latin typeface="+mj-lt"/>
              </a:rPr>
              <a:t>Nichi</a:t>
            </a:r>
            <a:r>
              <a:rPr lang="pl-PL" sz="1700" dirty="0">
                <a:solidFill>
                  <a:srgbClr val="202122"/>
                </a:solidFill>
                <a:latin typeface="+mj-lt"/>
              </a:rPr>
              <a:t>, znajduje się Hara Model Railway </a:t>
            </a:r>
            <a:r>
              <a:rPr lang="pl-PL" sz="1700" dirty="0" err="1">
                <a:solidFill>
                  <a:srgbClr val="202122"/>
                </a:solidFill>
                <a:latin typeface="+mj-lt"/>
              </a:rPr>
              <a:t>Museum</a:t>
            </a:r>
            <a:r>
              <a:rPr lang="pl-PL" sz="1700" dirty="0">
                <a:solidFill>
                  <a:srgbClr val="202122"/>
                </a:solidFill>
                <a:latin typeface="+mj-lt"/>
              </a:rPr>
              <a:t> otwarte w </a:t>
            </a:r>
            <a:r>
              <a:rPr lang="pl-PL" sz="1700" dirty="0" smtClean="0">
                <a:solidFill>
                  <a:srgbClr val="202122"/>
                </a:solidFill>
                <a:latin typeface="+mj-lt"/>
              </a:rPr>
              <a:t>2012r - kolekcja </a:t>
            </a:r>
            <a:r>
              <a:rPr lang="pl-PL" sz="1700" dirty="0">
                <a:solidFill>
                  <a:srgbClr val="202122"/>
                </a:solidFill>
                <a:latin typeface="+mj-lt"/>
              </a:rPr>
              <a:t>muzeum to przede wszystkim modele pociągów, lokomotywy </a:t>
            </a:r>
            <a:r>
              <a:rPr lang="pl-PL" sz="1700" dirty="0" smtClean="0">
                <a:solidFill>
                  <a:srgbClr val="202122"/>
                </a:solidFill>
                <a:latin typeface="+mj-lt"/>
              </a:rPr>
              <a:t>parowe i elektryczne.</a:t>
            </a:r>
          </a:p>
          <a:p>
            <a:pPr marL="45720" indent="0" algn="just">
              <a:buNone/>
            </a:pPr>
            <a:endParaRPr lang="pl-PL" sz="1800" dirty="0" smtClean="0">
              <a:solidFill>
                <a:srgbClr val="202122"/>
              </a:solidFill>
              <a:latin typeface="+mj-lt"/>
            </a:endParaRPr>
          </a:p>
          <a:p>
            <a:pPr algn="just"/>
            <a:endParaRPr lang="pl-PL" dirty="0">
              <a:solidFill>
                <a:srgbClr val="202122"/>
              </a:solidFill>
              <a:latin typeface="+mj-lt"/>
            </a:endParaRPr>
          </a:p>
          <a:p>
            <a:pPr algn="just"/>
            <a:endParaRPr lang="pl-PL" dirty="0" smtClean="0">
              <a:solidFill>
                <a:srgbClr val="202122"/>
              </a:solidFill>
              <a:latin typeface="+mj-lt"/>
            </a:endParaRPr>
          </a:p>
          <a:p>
            <a:pPr algn="just"/>
            <a:endParaRPr lang="pl-PL" dirty="0">
              <a:solidFill>
                <a:srgbClr val="202122"/>
              </a:solidFill>
              <a:latin typeface="+mj-lt"/>
            </a:endParaRPr>
          </a:p>
          <a:p>
            <a:pPr algn="just"/>
            <a:endParaRPr lang="pl-PL" dirty="0" smtClean="0">
              <a:solidFill>
                <a:srgbClr val="202122"/>
              </a:solidFill>
              <a:latin typeface="+mj-lt"/>
            </a:endParaRPr>
          </a:p>
          <a:p>
            <a:pPr algn="just"/>
            <a:endParaRPr lang="pl-PL" dirty="0">
              <a:latin typeface="+mj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788024" y="1844824"/>
            <a:ext cx="4032448" cy="4407408"/>
          </a:xfrm>
        </p:spPr>
        <p:txBody>
          <a:bodyPr>
            <a:normAutofit/>
          </a:bodyPr>
          <a:lstStyle/>
          <a:p>
            <a:pPr algn="just"/>
            <a:r>
              <a:rPr lang="pl-PL" sz="1700" b="1" u="sng" dirty="0">
                <a:solidFill>
                  <a:schemeClr val="tx1"/>
                </a:solidFill>
              </a:rPr>
              <a:t>San </a:t>
            </a:r>
            <a:r>
              <a:rPr lang="pl-PL" sz="1700" b="1" u="sng" dirty="0" smtClean="0">
                <a:solidFill>
                  <a:schemeClr val="tx1"/>
                </a:solidFill>
              </a:rPr>
              <a:t>Francisco</a:t>
            </a:r>
          </a:p>
          <a:p>
            <a:pPr marL="45720" indent="0" algn="just">
              <a:buNone/>
            </a:pPr>
            <a:endParaRPr lang="pl-PL" sz="1700" dirty="0">
              <a:solidFill>
                <a:schemeClr val="tx1"/>
              </a:solidFill>
            </a:endParaRPr>
          </a:p>
          <a:p>
            <a:pPr algn="just"/>
            <a:r>
              <a:rPr lang="pl-PL" sz="1700" dirty="0" smtClean="0">
                <a:solidFill>
                  <a:schemeClr val="tx1"/>
                </a:solidFill>
              </a:rPr>
              <a:t>- </a:t>
            </a:r>
            <a:r>
              <a:rPr lang="pl-PL" sz="1700" dirty="0">
                <a:solidFill>
                  <a:schemeClr val="tx1"/>
                </a:solidFill>
              </a:rPr>
              <a:t>miasto i hrabstwo w stanie Kalifornia w Stanach </a:t>
            </a:r>
            <a:r>
              <a:rPr lang="pl-PL" sz="1700" dirty="0" err="1" smtClean="0">
                <a:solidFill>
                  <a:schemeClr val="tx1"/>
                </a:solidFill>
              </a:rPr>
              <a:t>Zjedno-czonych</a:t>
            </a:r>
            <a:r>
              <a:rPr lang="pl-PL" sz="1700" dirty="0">
                <a:solidFill>
                  <a:schemeClr val="tx1"/>
                </a:solidFill>
              </a:rPr>
              <a:t>, położone na półwyspie San Francisco, otoczonym przez Ocean Spokojny na </a:t>
            </a:r>
            <a:r>
              <a:rPr lang="pl-PL" sz="1700" dirty="0" smtClean="0">
                <a:solidFill>
                  <a:schemeClr val="tx1"/>
                </a:solidFill>
              </a:rPr>
              <a:t>zachodzie.</a:t>
            </a:r>
          </a:p>
          <a:p>
            <a:pPr algn="just"/>
            <a:r>
              <a:rPr lang="pl-PL" sz="1700" dirty="0" smtClean="0">
                <a:solidFill>
                  <a:schemeClr val="tx1"/>
                </a:solidFill>
              </a:rPr>
              <a:t>Dobrze jest odwiedzić: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700" dirty="0" smtClean="0">
                <a:solidFill>
                  <a:schemeClr val="tx1"/>
                </a:solidFill>
              </a:rPr>
              <a:t> </a:t>
            </a:r>
            <a:r>
              <a:rPr lang="pl-PL" sz="1700" dirty="0" err="1" smtClean="0">
                <a:solidFill>
                  <a:schemeClr val="tx1"/>
                </a:solidFill>
              </a:rPr>
              <a:t>Golden</a:t>
            </a:r>
            <a:r>
              <a:rPr lang="pl-PL" sz="1700" dirty="0" smtClean="0">
                <a:solidFill>
                  <a:schemeClr val="tx1"/>
                </a:solidFill>
              </a:rPr>
              <a:t> </a:t>
            </a:r>
            <a:r>
              <a:rPr lang="pl-PL" sz="1700" dirty="0" err="1" smtClean="0">
                <a:solidFill>
                  <a:schemeClr val="tx1"/>
                </a:solidFill>
              </a:rPr>
              <a:t>Gate</a:t>
            </a:r>
            <a:r>
              <a:rPr lang="pl-PL" sz="1700" dirty="0" smtClean="0">
                <a:solidFill>
                  <a:schemeClr val="tx1"/>
                </a:solidFill>
              </a:rPr>
              <a:t> Bridge - słynny      most otwarty w 1937 roku,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700" dirty="0" smtClean="0">
                <a:solidFill>
                  <a:schemeClr val="tx1"/>
                </a:solidFill>
              </a:rPr>
              <a:t> </a:t>
            </a:r>
            <a:r>
              <a:rPr lang="pl-PL" sz="1700" dirty="0" err="1" smtClean="0">
                <a:solidFill>
                  <a:schemeClr val="tx1"/>
                </a:solidFill>
              </a:rPr>
              <a:t>Alcatraz</a:t>
            </a:r>
            <a:r>
              <a:rPr lang="pl-PL" sz="1700" dirty="0" smtClean="0">
                <a:solidFill>
                  <a:schemeClr val="tx1"/>
                </a:solidFill>
              </a:rPr>
              <a:t> - słynne więzienie</a:t>
            </a:r>
            <a:br>
              <a:rPr lang="pl-PL" sz="1700" dirty="0" smtClean="0">
                <a:solidFill>
                  <a:schemeClr val="tx1"/>
                </a:solidFill>
              </a:rPr>
            </a:br>
            <a:r>
              <a:rPr lang="pl-PL" sz="1700" dirty="0" smtClean="0">
                <a:solidFill>
                  <a:schemeClr val="tx1"/>
                </a:solidFill>
              </a:rPr>
              <a:t>i atrakcja turystyczna,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700" dirty="0" smtClean="0">
                <a:solidFill>
                  <a:schemeClr val="tx1"/>
                </a:solidFill>
              </a:rPr>
              <a:t> </a:t>
            </a:r>
            <a:r>
              <a:rPr lang="pl-PL" sz="1700" dirty="0" err="1" smtClean="0">
                <a:solidFill>
                  <a:schemeClr val="tx1"/>
                </a:solidFill>
              </a:rPr>
              <a:t>Golden</a:t>
            </a:r>
            <a:r>
              <a:rPr lang="pl-PL" sz="1700" dirty="0" smtClean="0">
                <a:solidFill>
                  <a:schemeClr val="tx1"/>
                </a:solidFill>
              </a:rPr>
              <a:t> </a:t>
            </a:r>
            <a:r>
              <a:rPr lang="pl-PL" sz="1700" dirty="0" err="1" smtClean="0">
                <a:solidFill>
                  <a:schemeClr val="tx1"/>
                </a:solidFill>
              </a:rPr>
              <a:t>Gate</a:t>
            </a:r>
            <a:r>
              <a:rPr lang="pl-PL" sz="1700" dirty="0" smtClean="0">
                <a:solidFill>
                  <a:schemeClr val="tx1"/>
                </a:solidFill>
              </a:rPr>
              <a:t> Park - duży park</a:t>
            </a:r>
            <a:br>
              <a:rPr lang="pl-PL" sz="1700" dirty="0" smtClean="0">
                <a:solidFill>
                  <a:schemeClr val="tx1"/>
                </a:solidFill>
              </a:rPr>
            </a:br>
            <a:r>
              <a:rPr lang="pl-PL" sz="1700" dirty="0" smtClean="0">
                <a:solidFill>
                  <a:schemeClr val="tx1"/>
                </a:solidFill>
              </a:rPr>
              <a:t>z ogrodami i muzeami.</a:t>
            </a:r>
          </a:p>
          <a:p>
            <a:pPr marL="45720" indent="0" algn="just">
              <a:buNone/>
            </a:pPr>
            <a:endParaRPr lang="pl-PL" sz="1800" dirty="0">
              <a:solidFill>
                <a:schemeClr val="tx1"/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</a:t>
            </a:r>
            <a:r>
              <a:rPr lang="pl-PL" dirty="0" err="1" smtClean="0"/>
              <a:t>jokohama</a:t>
            </a:r>
            <a:r>
              <a:rPr lang="pl-PL" dirty="0"/>
              <a:t> </a:t>
            </a:r>
            <a:r>
              <a:rPr lang="pl-PL" dirty="0" smtClean="0"/>
              <a:t>i san </a:t>
            </a:r>
            <a:r>
              <a:rPr lang="pl-PL" dirty="0" err="1" smtClean="0"/>
              <a:t>fransisco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6022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smtClean="0"/>
              <a:t>  Jokohama               San </a:t>
            </a:r>
            <a:r>
              <a:rPr lang="pl-PL" dirty="0" err="1" smtClean="0"/>
              <a:t>francisco</a:t>
            </a:r>
            <a:endParaRPr lang="pl-P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3"/>
            <a:ext cx="3024336" cy="226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00" y="4365104"/>
            <a:ext cx="304086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16" y="1700808"/>
            <a:ext cx="2016224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65104"/>
            <a:ext cx="2664296" cy="19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311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atka">
  <a:themeElements>
    <a:clrScheme name="Średn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iatk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Siat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2098</TotalTime>
  <Words>331</Words>
  <Application>Microsoft Office PowerPoint</Application>
  <PresentationFormat>Pokaz na ekranie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Siatka</vt:lpstr>
      <vt:lpstr>Dookoła świata śladami fogga  </vt:lpstr>
      <vt:lpstr>Kim był Fileas fogg</vt:lpstr>
      <vt:lpstr>Ciekawostki o Autorze</vt:lpstr>
      <vt:lpstr>Londyn i suez</vt:lpstr>
      <vt:lpstr>Bombaj i KalkUTa</vt:lpstr>
      <vt:lpstr>Kalkuta i hongkong</vt:lpstr>
      <vt:lpstr>  Kalkuta                  Hongkong</vt:lpstr>
      <vt:lpstr>   jokohama i san fransisco</vt:lpstr>
      <vt:lpstr>  Jokohama               San francisco</vt:lpstr>
      <vt:lpstr>Nowy jork</vt:lpstr>
      <vt:lpstr>Strony z których korzystałam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 osiemdziesiąt dni dookoła świata</dc:title>
  <dc:creator>Hanna Piskorska</dc:creator>
  <cp:lastModifiedBy>Hanna Piskorska</cp:lastModifiedBy>
  <cp:revision>39</cp:revision>
  <dcterms:created xsi:type="dcterms:W3CDTF">2023-02-25T10:56:37Z</dcterms:created>
  <dcterms:modified xsi:type="dcterms:W3CDTF">2023-02-26T21:55:16Z</dcterms:modified>
</cp:coreProperties>
</file>